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 Jour Serif" charset="1" panose="02000500000000000000"/>
      <p:regular r:id="rId15"/>
    </p:embeddedFont>
    <p:embeddedFont>
      <p:font typeface="Alta" charset="1" panose="02000503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284422"/>
          </a:xfrm>
          <a:custGeom>
            <a:avLst/>
            <a:gdLst/>
            <a:ahLst/>
            <a:cxnLst/>
            <a:rect r="r" b="b" t="t" l="l"/>
            <a:pathLst>
              <a:path h="6284422" w="18288000">
                <a:moveTo>
                  <a:pt x="0" y="0"/>
                </a:moveTo>
                <a:lnTo>
                  <a:pt x="18288000" y="0"/>
                </a:lnTo>
                <a:lnTo>
                  <a:pt x="18288000" y="6284422"/>
                </a:lnTo>
                <a:lnTo>
                  <a:pt x="0" y="6284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414694" y="735461"/>
            <a:ext cx="1809809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16648" y="9180031"/>
            <a:ext cx="4813034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9"/>
              </a:lnSpc>
              <a:spcBef>
                <a:spcPct val="0"/>
              </a:spcBef>
            </a:pPr>
            <a:r>
              <a:rPr lang="en-US" sz="2049" spc="30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OCTUBRE 2025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40752" y="9218131"/>
            <a:ext cx="575896" cy="575896"/>
          </a:xfrm>
          <a:custGeom>
            <a:avLst/>
            <a:gdLst/>
            <a:ahLst/>
            <a:cxnLst/>
            <a:rect r="r" b="b" t="t" l="l"/>
            <a:pathLst>
              <a:path h="575896" w="575896">
                <a:moveTo>
                  <a:pt x="0" y="0"/>
                </a:moveTo>
                <a:lnTo>
                  <a:pt x="575896" y="0"/>
                </a:lnTo>
                <a:lnTo>
                  <a:pt x="575896" y="575897"/>
                </a:lnTo>
                <a:lnTo>
                  <a:pt x="0" y="57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420850" y="5679798"/>
            <a:ext cx="6492240" cy="0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2928610" y="4832738"/>
            <a:ext cx="6492240" cy="0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605022" y="3784932"/>
            <a:ext cx="0" cy="2096452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357717" y="3784932"/>
            <a:ext cx="0" cy="2717135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2065080" y="3784511"/>
            <a:ext cx="0" cy="2717556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158113" y="4161139"/>
            <a:ext cx="11301259" cy="2246125"/>
          </a:xfrm>
          <a:custGeom>
            <a:avLst/>
            <a:gdLst/>
            <a:ahLst/>
            <a:cxnLst/>
            <a:rect r="r" b="b" t="t" l="l"/>
            <a:pathLst>
              <a:path h="2246125" w="11301259">
                <a:moveTo>
                  <a:pt x="0" y="0"/>
                </a:moveTo>
                <a:lnTo>
                  <a:pt x="11301259" y="0"/>
                </a:lnTo>
                <a:lnTo>
                  <a:pt x="11301259" y="2246125"/>
                </a:lnTo>
                <a:lnTo>
                  <a:pt x="0" y="224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9047" y="847235"/>
            <a:ext cx="4928713" cy="156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MARTA DE MIGUEL TAPIA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ÁNGEL YOUNES KARIM MÉRIDA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SARA MESA PACHECO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CLAUDIA MORAGO AMIGO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IRIS MUÑOZ MONTERO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197136" y="7088897"/>
            <a:ext cx="2728764" cy="2705130"/>
          </a:xfrm>
          <a:custGeom>
            <a:avLst/>
            <a:gdLst/>
            <a:ahLst/>
            <a:cxnLst/>
            <a:rect r="r" b="b" t="t" l="l"/>
            <a:pathLst>
              <a:path h="2705130" w="2728764">
                <a:moveTo>
                  <a:pt x="0" y="0"/>
                </a:moveTo>
                <a:lnTo>
                  <a:pt x="2728764" y="0"/>
                </a:lnTo>
                <a:lnTo>
                  <a:pt x="2728764" y="2705131"/>
                </a:lnTo>
                <a:lnTo>
                  <a:pt x="0" y="2705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71" t="0" r="-2660" b="-19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584691"/>
          </a:xfrm>
          <a:custGeom>
            <a:avLst/>
            <a:gdLst/>
            <a:ahLst/>
            <a:cxnLst/>
            <a:rect r="r" b="b" t="t" l="l"/>
            <a:pathLst>
              <a:path h="3584691" w="18288000">
                <a:moveTo>
                  <a:pt x="0" y="0"/>
                </a:moveTo>
                <a:lnTo>
                  <a:pt x="18288000" y="0"/>
                </a:lnTo>
                <a:lnTo>
                  <a:pt x="18288000" y="3584691"/>
                </a:lnTo>
                <a:lnTo>
                  <a:pt x="0" y="3584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972814" y="2946409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8972814" y="4078703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972814" y="5210997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972814" y="6343291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972814" y="7475586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972814" y="1853217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620619" y="4869562"/>
            <a:ext cx="6231395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CONTENIDOS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11151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2714369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3840578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972872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114691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74137" y="1688295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EQUIPO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74137" y="2798543"/>
            <a:ext cx="6066013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ASPECTOS GENERALES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74137" y="3935828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NARRATIVA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74137" y="5068122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ESTILO VISUAL Y SONIDO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74137" y="6200416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JUGABILIDAD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7294611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4137" y="7371754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MARKETING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284422"/>
          </a:xfrm>
          <a:custGeom>
            <a:avLst/>
            <a:gdLst/>
            <a:ahLst/>
            <a:cxnLst/>
            <a:rect r="r" b="b" t="t" l="l"/>
            <a:pathLst>
              <a:path h="6284422" w="18288000">
                <a:moveTo>
                  <a:pt x="0" y="0"/>
                </a:moveTo>
                <a:lnTo>
                  <a:pt x="18288000" y="0"/>
                </a:lnTo>
                <a:lnTo>
                  <a:pt x="18288000" y="6284422"/>
                </a:lnTo>
                <a:lnTo>
                  <a:pt x="0" y="6284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52475" y="-2614163"/>
            <a:ext cx="0" cy="121483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541537" y="-2614163"/>
            <a:ext cx="0" cy="121483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104936" y="3142211"/>
            <a:ext cx="3125199" cy="3125199"/>
            <a:chOff x="0" y="0"/>
            <a:chExt cx="4166932" cy="41669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166932" cy="4166932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76621" y="176621"/>
              <a:ext cx="3813690" cy="38136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32" t="0" r="-432" b="0"/>
                </a:stretch>
              </a:blip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2568486" y="5984232"/>
            <a:ext cx="3125743" cy="31257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51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61085" lIns="61085" bIns="61085" rIns="61085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0975" y="6116721"/>
            <a:ext cx="2860766" cy="28607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0" t="-1479" r="0" b="-147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78754" y="8583150"/>
            <a:ext cx="2905207" cy="579584"/>
            <a:chOff x="0" y="0"/>
            <a:chExt cx="3873609" cy="77277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73609" cy="772779"/>
              <a:chOff x="0" y="0"/>
              <a:chExt cx="743987" cy="14842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43987" cy="148424"/>
              </a:xfrm>
              <a:custGeom>
                <a:avLst/>
                <a:gdLst/>
                <a:ahLst/>
                <a:cxnLst/>
                <a:rect r="r" b="b" t="t" l="l"/>
                <a:pathLst>
                  <a:path h="148424" w="743987">
                    <a:moveTo>
                      <a:pt x="74212" y="0"/>
                    </a:moveTo>
                    <a:lnTo>
                      <a:pt x="669775" y="0"/>
                    </a:lnTo>
                    <a:cubicBezTo>
                      <a:pt x="689457" y="0"/>
                      <a:pt x="708333" y="7819"/>
                      <a:pt x="722251" y="21736"/>
                    </a:cubicBezTo>
                    <a:cubicBezTo>
                      <a:pt x="736168" y="35654"/>
                      <a:pt x="743987" y="54530"/>
                      <a:pt x="743987" y="74212"/>
                    </a:cubicBezTo>
                    <a:lnTo>
                      <a:pt x="743987" y="74212"/>
                    </a:lnTo>
                    <a:cubicBezTo>
                      <a:pt x="743987" y="93894"/>
                      <a:pt x="736168" y="112770"/>
                      <a:pt x="722251" y="126688"/>
                    </a:cubicBezTo>
                    <a:cubicBezTo>
                      <a:pt x="708333" y="140605"/>
                      <a:pt x="689457" y="148424"/>
                      <a:pt x="669775" y="148424"/>
                    </a:cubicBezTo>
                    <a:lnTo>
                      <a:pt x="74212" y="148424"/>
                    </a:lnTo>
                    <a:cubicBezTo>
                      <a:pt x="54530" y="148424"/>
                      <a:pt x="35654" y="140605"/>
                      <a:pt x="21736" y="126688"/>
                    </a:cubicBezTo>
                    <a:cubicBezTo>
                      <a:pt x="7819" y="112770"/>
                      <a:pt x="0" y="93894"/>
                      <a:pt x="0" y="74212"/>
                    </a:cubicBezTo>
                    <a:lnTo>
                      <a:pt x="0" y="74212"/>
                    </a:lnTo>
                    <a:cubicBezTo>
                      <a:pt x="0" y="54530"/>
                      <a:pt x="7819" y="35654"/>
                      <a:pt x="21736" y="21736"/>
                    </a:cubicBezTo>
                    <a:cubicBezTo>
                      <a:pt x="35654" y="7819"/>
                      <a:pt x="54530" y="0"/>
                      <a:pt x="742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743987" cy="1865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8219" y="206563"/>
              <a:ext cx="3757172" cy="359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IRIS MONTERO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581128" y="5984232"/>
            <a:ext cx="3125743" cy="3125743"/>
            <a:chOff x="0" y="0"/>
            <a:chExt cx="4167657" cy="416765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167657" cy="416765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61085" lIns="61085" bIns="61085" rIns="61085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76652" y="176652"/>
              <a:ext cx="3814354" cy="381435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21" t="-8517" r="-4297" b="-1029"/>
                </a:stretch>
              </a:blip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2599783" y="5984232"/>
            <a:ext cx="3125743" cy="3125743"/>
            <a:chOff x="0" y="0"/>
            <a:chExt cx="4167657" cy="416765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167657" cy="4167657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61085" lIns="61085" bIns="61085" rIns="61085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76652" y="176652"/>
              <a:ext cx="3814354" cy="3814354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6501" t="-9659" r="-6501" b="0"/>
                </a:stretch>
              </a:blipFill>
            </p:spPr>
          </p:sp>
        </p:grpSp>
      </p:grpSp>
      <p:grpSp>
        <p:nvGrpSpPr>
          <p:cNvPr name="Group 33" id="33"/>
          <p:cNvGrpSpPr/>
          <p:nvPr/>
        </p:nvGrpSpPr>
        <p:grpSpPr>
          <a:xfrm rot="0">
            <a:off x="2710051" y="8583150"/>
            <a:ext cx="2905207" cy="579584"/>
            <a:chOff x="0" y="0"/>
            <a:chExt cx="3873609" cy="77277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873609" cy="772779"/>
              <a:chOff x="0" y="0"/>
              <a:chExt cx="743987" cy="14842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43987" cy="148424"/>
              </a:xfrm>
              <a:custGeom>
                <a:avLst/>
                <a:gdLst/>
                <a:ahLst/>
                <a:cxnLst/>
                <a:rect r="r" b="b" t="t" l="l"/>
                <a:pathLst>
                  <a:path h="148424" w="743987">
                    <a:moveTo>
                      <a:pt x="74212" y="0"/>
                    </a:moveTo>
                    <a:lnTo>
                      <a:pt x="669775" y="0"/>
                    </a:lnTo>
                    <a:cubicBezTo>
                      <a:pt x="689457" y="0"/>
                      <a:pt x="708333" y="7819"/>
                      <a:pt x="722251" y="21736"/>
                    </a:cubicBezTo>
                    <a:cubicBezTo>
                      <a:pt x="736168" y="35654"/>
                      <a:pt x="743987" y="54530"/>
                      <a:pt x="743987" y="74212"/>
                    </a:cubicBezTo>
                    <a:lnTo>
                      <a:pt x="743987" y="74212"/>
                    </a:lnTo>
                    <a:cubicBezTo>
                      <a:pt x="743987" y="93894"/>
                      <a:pt x="736168" y="112770"/>
                      <a:pt x="722251" y="126688"/>
                    </a:cubicBezTo>
                    <a:cubicBezTo>
                      <a:pt x="708333" y="140605"/>
                      <a:pt x="689457" y="148424"/>
                      <a:pt x="669775" y="148424"/>
                    </a:cubicBezTo>
                    <a:lnTo>
                      <a:pt x="74212" y="148424"/>
                    </a:lnTo>
                    <a:cubicBezTo>
                      <a:pt x="54530" y="148424"/>
                      <a:pt x="35654" y="140605"/>
                      <a:pt x="21736" y="126688"/>
                    </a:cubicBezTo>
                    <a:cubicBezTo>
                      <a:pt x="7819" y="112770"/>
                      <a:pt x="0" y="93894"/>
                      <a:pt x="0" y="74212"/>
                    </a:cubicBezTo>
                    <a:lnTo>
                      <a:pt x="0" y="74212"/>
                    </a:lnTo>
                    <a:cubicBezTo>
                      <a:pt x="0" y="54530"/>
                      <a:pt x="7819" y="35654"/>
                      <a:pt x="21736" y="21736"/>
                    </a:cubicBezTo>
                    <a:cubicBezTo>
                      <a:pt x="35654" y="7819"/>
                      <a:pt x="54530" y="0"/>
                      <a:pt x="742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743987" cy="1865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58219" y="206563"/>
              <a:ext cx="3757172" cy="359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SARA MESA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214932" y="5741129"/>
            <a:ext cx="2905207" cy="579584"/>
            <a:chOff x="0" y="0"/>
            <a:chExt cx="3873609" cy="77277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3873609" cy="772779"/>
              <a:chOff x="0" y="0"/>
              <a:chExt cx="743987" cy="148424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743987" cy="148424"/>
              </a:xfrm>
              <a:custGeom>
                <a:avLst/>
                <a:gdLst/>
                <a:ahLst/>
                <a:cxnLst/>
                <a:rect r="r" b="b" t="t" l="l"/>
                <a:pathLst>
                  <a:path h="148424" w="743987">
                    <a:moveTo>
                      <a:pt x="74212" y="0"/>
                    </a:moveTo>
                    <a:lnTo>
                      <a:pt x="669775" y="0"/>
                    </a:lnTo>
                    <a:cubicBezTo>
                      <a:pt x="689457" y="0"/>
                      <a:pt x="708333" y="7819"/>
                      <a:pt x="722251" y="21736"/>
                    </a:cubicBezTo>
                    <a:cubicBezTo>
                      <a:pt x="736168" y="35654"/>
                      <a:pt x="743987" y="54530"/>
                      <a:pt x="743987" y="74212"/>
                    </a:cubicBezTo>
                    <a:lnTo>
                      <a:pt x="743987" y="74212"/>
                    </a:lnTo>
                    <a:cubicBezTo>
                      <a:pt x="743987" y="93894"/>
                      <a:pt x="736168" y="112770"/>
                      <a:pt x="722251" y="126688"/>
                    </a:cubicBezTo>
                    <a:cubicBezTo>
                      <a:pt x="708333" y="140605"/>
                      <a:pt x="689457" y="148424"/>
                      <a:pt x="669775" y="148424"/>
                    </a:cubicBezTo>
                    <a:lnTo>
                      <a:pt x="74212" y="148424"/>
                    </a:lnTo>
                    <a:cubicBezTo>
                      <a:pt x="54530" y="148424"/>
                      <a:pt x="35654" y="140605"/>
                      <a:pt x="21736" y="126688"/>
                    </a:cubicBezTo>
                    <a:cubicBezTo>
                      <a:pt x="7819" y="112770"/>
                      <a:pt x="0" y="93894"/>
                      <a:pt x="0" y="74212"/>
                    </a:cubicBezTo>
                    <a:lnTo>
                      <a:pt x="0" y="74212"/>
                    </a:lnTo>
                    <a:cubicBezTo>
                      <a:pt x="0" y="54530"/>
                      <a:pt x="7819" y="35654"/>
                      <a:pt x="21736" y="21736"/>
                    </a:cubicBezTo>
                    <a:cubicBezTo>
                      <a:pt x="35654" y="7819"/>
                      <a:pt x="54530" y="0"/>
                      <a:pt x="742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743987" cy="1865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58219" y="206563"/>
              <a:ext cx="3757172" cy="359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MARTA DE MIGUEL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765452" y="8583150"/>
            <a:ext cx="2905207" cy="579584"/>
            <a:chOff x="0" y="0"/>
            <a:chExt cx="3873609" cy="77277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3873609" cy="772779"/>
              <a:chOff x="0" y="0"/>
              <a:chExt cx="743987" cy="148424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743987" cy="148424"/>
              </a:xfrm>
              <a:custGeom>
                <a:avLst/>
                <a:gdLst/>
                <a:ahLst/>
                <a:cxnLst/>
                <a:rect r="r" b="b" t="t" l="l"/>
                <a:pathLst>
                  <a:path h="148424" w="743987">
                    <a:moveTo>
                      <a:pt x="74212" y="0"/>
                    </a:moveTo>
                    <a:lnTo>
                      <a:pt x="669775" y="0"/>
                    </a:lnTo>
                    <a:cubicBezTo>
                      <a:pt x="689457" y="0"/>
                      <a:pt x="708333" y="7819"/>
                      <a:pt x="722251" y="21736"/>
                    </a:cubicBezTo>
                    <a:cubicBezTo>
                      <a:pt x="736168" y="35654"/>
                      <a:pt x="743987" y="54530"/>
                      <a:pt x="743987" y="74212"/>
                    </a:cubicBezTo>
                    <a:lnTo>
                      <a:pt x="743987" y="74212"/>
                    </a:lnTo>
                    <a:cubicBezTo>
                      <a:pt x="743987" y="93894"/>
                      <a:pt x="736168" y="112770"/>
                      <a:pt x="722251" y="126688"/>
                    </a:cubicBezTo>
                    <a:cubicBezTo>
                      <a:pt x="708333" y="140605"/>
                      <a:pt x="689457" y="148424"/>
                      <a:pt x="669775" y="148424"/>
                    </a:cubicBezTo>
                    <a:lnTo>
                      <a:pt x="74212" y="148424"/>
                    </a:lnTo>
                    <a:cubicBezTo>
                      <a:pt x="54530" y="148424"/>
                      <a:pt x="35654" y="140605"/>
                      <a:pt x="21736" y="126688"/>
                    </a:cubicBezTo>
                    <a:cubicBezTo>
                      <a:pt x="7819" y="112770"/>
                      <a:pt x="0" y="93894"/>
                      <a:pt x="0" y="74212"/>
                    </a:cubicBezTo>
                    <a:lnTo>
                      <a:pt x="0" y="74212"/>
                    </a:lnTo>
                    <a:cubicBezTo>
                      <a:pt x="0" y="54530"/>
                      <a:pt x="7819" y="35654"/>
                      <a:pt x="21736" y="21736"/>
                    </a:cubicBezTo>
                    <a:cubicBezTo>
                      <a:pt x="35654" y="7819"/>
                      <a:pt x="54530" y="0"/>
                      <a:pt x="742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743987" cy="1865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58219" y="206563"/>
              <a:ext cx="3757172" cy="359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CLAUDIA MORAGO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063333" y="3142211"/>
            <a:ext cx="3125743" cy="3125743"/>
            <a:chOff x="0" y="0"/>
            <a:chExt cx="4167657" cy="4167657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167657" cy="4167657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61085" lIns="61085" bIns="61085" rIns="61085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176630" y="176652"/>
              <a:ext cx="3814354" cy="381435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456" t="0" r="-2456" b="0"/>
                </a:stretch>
              </a:blipFill>
            </p:spPr>
          </p:sp>
        </p:grpSp>
      </p:grpSp>
      <p:grpSp>
        <p:nvGrpSpPr>
          <p:cNvPr name="Group 54" id="54"/>
          <p:cNvGrpSpPr/>
          <p:nvPr/>
        </p:nvGrpSpPr>
        <p:grpSpPr>
          <a:xfrm rot="0">
            <a:off x="10195805" y="5741129"/>
            <a:ext cx="2905207" cy="579584"/>
            <a:chOff x="0" y="0"/>
            <a:chExt cx="3873609" cy="772779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3873609" cy="772779"/>
              <a:chOff x="0" y="0"/>
              <a:chExt cx="743987" cy="148424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743987" cy="148424"/>
              </a:xfrm>
              <a:custGeom>
                <a:avLst/>
                <a:gdLst/>
                <a:ahLst/>
                <a:cxnLst/>
                <a:rect r="r" b="b" t="t" l="l"/>
                <a:pathLst>
                  <a:path h="148424" w="743987">
                    <a:moveTo>
                      <a:pt x="74212" y="0"/>
                    </a:moveTo>
                    <a:lnTo>
                      <a:pt x="669775" y="0"/>
                    </a:lnTo>
                    <a:cubicBezTo>
                      <a:pt x="689457" y="0"/>
                      <a:pt x="708333" y="7819"/>
                      <a:pt x="722251" y="21736"/>
                    </a:cubicBezTo>
                    <a:cubicBezTo>
                      <a:pt x="736168" y="35654"/>
                      <a:pt x="743987" y="54530"/>
                      <a:pt x="743987" y="74212"/>
                    </a:cubicBezTo>
                    <a:lnTo>
                      <a:pt x="743987" y="74212"/>
                    </a:lnTo>
                    <a:cubicBezTo>
                      <a:pt x="743987" y="93894"/>
                      <a:pt x="736168" y="112770"/>
                      <a:pt x="722251" y="126688"/>
                    </a:cubicBezTo>
                    <a:cubicBezTo>
                      <a:pt x="708333" y="140605"/>
                      <a:pt x="689457" y="148424"/>
                      <a:pt x="669775" y="148424"/>
                    </a:cubicBezTo>
                    <a:lnTo>
                      <a:pt x="74212" y="148424"/>
                    </a:lnTo>
                    <a:cubicBezTo>
                      <a:pt x="54530" y="148424"/>
                      <a:pt x="35654" y="140605"/>
                      <a:pt x="21736" y="126688"/>
                    </a:cubicBezTo>
                    <a:cubicBezTo>
                      <a:pt x="7819" y="112770"/>
                      <a:pt x="0" y="93894"/>
                      <a:pt x="0" y="74212"/>
                    </a:cubicBezTo>
                    <a:lnTo>
                      <a:pt x="0" y="74212"/>
                    </a:lnTo>
                    <a:cubicBezTo>
                      <a:pt x="0" y="54530"/>
                      <a:pt x="7819" y="35654"/>
                      <a:pt x="21736" y="21736"/>
                    </a:cubicBezTo>
                    <a:cubicBezTo>
                      <a:pt x="35654" y="7819"/>
                      <a:pt x="54530" y="0"/>
                      <a:pt x="742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743987" cy="1865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58219" y="206563"/>
              <a:ext cx="3757172" cy="359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ÁNGEL Y. KARIM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>
            <a:off x="-1414694" y="735461"/>
            <a:ext cx="1965823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>
            <a:off x="0" y="9534209"/>
            <a:ext cx="1991685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7676296" y="1028700"/>
            <a:ext cx="2941420" cy="2740318"/>
          </a:xfrm>
          <a:custGeom>
            <a:avLst/>
            <a:gdLst/>
            <a:ahLst/>
            <a:cxnLst/>
            <a:rect r="r" b="b" t="t" l="l"/>
            <a:pathLst>
              <a:path h="2740318" w="2941420">
                <a:moveTo>
                  <a:pt x="0" y="0"/>
                </a:moveTo>
                <a:lnTo>
                  <a:pt x="2941420" y="0"/>
                </a:lnTo>
                <a:lnTo>
                  <a:pt x="2941420" y="2740318"/>
                </a:lnTo>
                <a:lnTo>
                  <a:pt x="0" y="27403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0" t="-10396" r="0" b="-216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1028700" y="1028700"/>
            <a:ext cx="6022114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 u="none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EQUIPO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43579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720413" y="0"/>
            <a:ext cx="7567587" cy="7548668"/>
          </a:xfrm>
          <a:custGeom>
            <a:avLst/>
            <a:gdLst/>
            <a:ahLst/>
            <a:cxnLst/>
            <a:rect r="r" b="b" t="t" l="l"/>
            <a:pathLst>
              <a:path h="7548668" w="7567587">
                <a:moveTo>
                  <a:pt x="7567587" y="0"/>
                </a:moveTo>
                <a:lnTo>
                  <a:pt x="0" y="0"/>
                </a:lnTo>
                <a:lnTo>
                  <a:pt x="0" y="7548668"/>
                </a:lnTo>
                <a:lnTo>
                  <a:pt x="7567587" y="7548668"/>
                </a:lnTo>
                <a:lnTo>
                  <a:pt x="75675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235491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584132" y="5275097"/>
            <a:ext cx="3570514" cy="3079568"/>
          </a:xfrm>
          <a:custGeom>
            <a:avLst/>
            <a:gdLst/>
            <a:ahLst/>
            <a:cxnLst/>
            <a:rect r="r" b="b" t="t" l="l"/>
            <a:pathLst>
              <a:path h="3079568" w="3570514">
                <a:moveTo>
                  <a:pt x="0" y="0"/>
                </a:moveTo>
                <a:lnTo>
                  <a:pt x="3570514" y="0"/>
                </a:lnTo>
                <a:lnTo>
                  <a:pt x="3570514" y="3079568"/>
                </a:lnTo>
                <a:lnTo>
                  <a:pt x="0" y="307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35491" y="5275097"/>
            <a:ext cx="4750292" cy="2933306"/>
          </a:xfrm>
          <a:custGeom>
            <a:avLst/>
            <a:gdLst/>
            <a:ahLst/>
            <a:cxnLst/>
            <a:rect r="r" b="b" t="t" l="l"/>
            <a:pathLst>
              <a:path h="2933306" w="4750292">
                <a:moveTo>
                  <a:pt x="0" y="0"/>
                </a:moveTo>
                <a:lnTo>
                  <a:pt x="4750292" y="0"/>
                </a:lnTo>
                <a:lnTo>
                  <a:pt x="4750292" y="2933306"/>
                </a:lnTo>
                <a:lnTo>
                  <a:pt x="0" y="2933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28647" y="4962130"/>
            <a:ext cx="2245957" cy="3488866"/>
          </a:xfrm>
          <a:custGeom>
            <a:avLst/>
            <a:gdLst/>
            <a:ahLst/>
            <a:cxnLst/>
            <a:rect r="r" b="b" t="t" l="l"/>
            <a:pathLst>
              <a:path h="3488866" w="2245957">
                <a:moveTo>
                  <a:pt x="0" y="0"/>
                </a:moveTo>
                <a:lnTo>
                  <a:pt x="2245958" y="0"/>
                </a:lnTo>
                <a:lnTo>
                  <a:pt x="2245958" y="3488866"/>
                </a:lnTo>
                <a:lnTo>
                  <a:pt x="0" y="3488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8115300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ASPECTOS GENERALES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55" y="2938657"/>
            <a:ext cx="4420943" cy="15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Multijugador 1 vs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94243" y="2963738"/>
            <a:ext cx="4750292" cy="156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Fiesta, acción y estrategia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87916" y="2948182"/>
            <a:ext cx="4750292" cy="76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13 - 25 años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73045" y="1429069"/>
            <a:ext cx="4809021" cy="6628976"/>
          </a:xfrm>
          <a:custGeom>
            <a:avLst/>
            <a:gdLst/>
            <a:ahLst/>
            <a:cxnLst/>
            <a:rect r="r" b="b" t="t" l="l"/>
            <a:pathLst>
              <a:path h="6628976" w="4809021">
                <a:moveTo>
                  <a:pt x="0" y="0"/>
                </a:moveTo>
                <a:lnTo>
                  <a:pt x="4809021" y="0"/>
                </a:lnTo>
                <a:lnTo>
                  <a:pt x="4809021" y="6628977"/>
                </a:lnTo>
                <a:lnTo>
                  <a:pt x="0" y="662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720413" y="0"/>
            <a:ext cx="7567587" cy="7548668"/>
          </a:xfrm>
          <a:custGeom>
            <a:avLst/>
            <a:gdLst/>
            <a:ahLst/>
            <a:cxnLst/>
            <a:rect r="r" b="b" t="t" l="l"/>
            <a:pathLst>
              <a:path h="7548668" w="7567587">
                <a:moveTo>
                  <a:pt x="7567587" y="0"/>
                </a:moveTo>
                <a:lnTo>
                  <a:pt x="0" y="0"/>
                </a:lnTo>
                <a:lnTo>
                  <a:pt x="0" y="7548668"/>
                </a:lnTo>
                <a:lnTo>
                  <a:pt x="7567587" y="7548668"/>
                </a:lnTo>
                <a:lnTo>
                  <a:pt x="75675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984782" y="3251451"/>
            <a:ext cx="1354566" cy="947632"/>
          </a:xfrm>
          <a:custGeom>
            <a:avLst/>
            <a:gdLst/>
            <a:ahLst/>
            <a:cxnLst/>
            <a:rect r="r" b="b" t="t" l="l"/>
            <a:pathLst>
              <a:path h="947632" w="1354566">
                <a:moveTo>
                  <a:pt x="0" y="0"/>
                </a:moveTo>
                <a:lnTo>
                  <a:pt x="1354566" y="0"/>
                </a:lnTo>
                <a:lnTo>
                  <a:pt x="1354566" y="947632"/>
                </a:lnTo>
                <a:lnTo>
                  <a:pt x="0" y="947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9047" y="322027"/>
            <a:ext cx="1817993" cy="4114800"/>
          </a:xfrm>
          <a:custGeom>
            <a:avLst/>
            <a:gdLst/>
            <a:ahLst/>
            <a:cxnLst/>
            <a:rect r="r" b="b" t="t" l="l"/>
            <a:pathLst>
              <a:path h="4114800" w="1817993">
                <a:moveTo>
                  <a:pt x="0" y="0"/>
                </a:moveTo>
                <a:lnTo>
                  <a:pt x="1817993" y="0"/>
                </a:lnTo>
                <a:lnTo>
                  <a:pt x="18179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8837" y="7548668"/>
            <a:ext cx="2187307" cy="1823668"/>
          </a:xfrm>
          <a:custGeom>
            <a:avLst/>
            <a:gdLst/>
            <a:ahLst/>
            <a:cxnLst/>
            <a:rect r="r" b="b" t="t" l="l"/>
            <a:pathLst>
              <a:path h="1823668" w="2187307">
                <a:moveTo>
                  <a:pt x="0" y="0"/>
                </a:moveTo>
                <a:lnTo>
                  <a:pt x="2187307" y="0"/>
                </a:lnTo>
                <a:lnTo>
                  <a:pt x="2187307" y="1823668"/>
                </a:lnTo>
                <a:lnTo>
                  <a:pt x="0" y="18236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227040" y="5143500"/>
            <a:ext cx="1223186" cy="4064135"/>
          </a:xfrm>
          <a:custGeom>
            <a:avLst/>
            <a:gdLst/>
            <a:ahLst/>
            <a:cxnLst/>
            <a:rect r="r" b="b" t="t" l="l"/>
            <a:pathLst>
              <a:path h="4064135" w="1223186">
                <a:moveTo>
                  <a:pt x="1223186" y="0"/>
                </a:moveTo>
                <a:lnTo>
                  <a:pt x="0" y="0"/>
                </a:lnTo>
                <a:lnTo>
                  <a:pt x="0" y="4064135"/>
                </a:lnTo>
                <a:lnTo>
                  <a:pt x="1223186" y="4064135"/>
                </a:lnTo>
                <a:lnTo>
                  <a:pt x="122318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61965">
            <a:off x="13630142" y="677652"/>
            <a:ext cx="4265667" cy="2831300"/>
          </a:xfrm>
          <a:custGeom>
            <a:avLst/>
            <a:gdLst/>
            <a:ahLst/>
            <a:cxnLst/>
            <a:rect r="r" b="b" t="t" l="l"/>
            <a:pathLst>
              <a:path h="2831300" w="4265667">
                <a:moveTo>
                  <a:pt x="4265667" y="0"/>
                </a:moveTo>
                <a:lnTo>
                  <a:pt x="0" y="0"/>
                </a:lnTo>
                <a:lnTo>
                  <a:pt x="0" y="2831300"/>
                </a:lnTo>
                <a:lnTo>
                  <a:pt x="4265667" y="2831300"/>
                </a:lnTo>
                <a:lnTo>
                  <a:pt x="426566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8115300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NARRATIVA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54517" y="1907940"/>
            <a:ext cx="877896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9"/>
              </a:lnSpc>
            </a:pPr>
            <a:r>
              <a:rPr lang="en-US" sz="4999">
                <a:solidFill>
                  <a:srgbClr val="FF751F"/>
                </a:solidFill>
                <a:latin typeface="Le Jour Serif"/>
                <a:ea typeface="Le Jour Serif"/>
                <a:cs typeface="Le Jour Serif"/>
                <a:sym typeface="Le Jour Serif"/>
              </a:rPr>
              <a:t>Halloween </a:t>
            </a:r>
            <a:r>
              <a:rPr lang="en-US" sz="499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hA LLEGADO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64209" y="3449657"/>
            <a:ext cx="5959583" cy="74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4"/>
              </a:lnSpc>
            </a:pPr>
            <a:r>
              <a:rPr lang="en-US" sz="4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bUSCA CARAMELOS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4012" y="6204608"/>
            <a:ext cx="579975" cy="74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4"/>
              </a:lnSpc>
            </a:pPr>
            <a:r>
              <a:rPr lang="en-US" sz="4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4517" y="4884883"/>
            <a:ext cx="873865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0"/>
              </a:lnSpc>
            </a:pPr>
            <a:r>
              <a:rPr lang="en-US" sz="5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Vence a los </a:t>
            </a:r>
            <a:r>
              <a:rPr lang="en-US" sz="5000">
                <a:solidFill>
                  <a:srgbClr val="00BF63"/>
                </a:solidFill>
                <a:latin typeface="Le Jour Serif"/>
                <a:ea typeface="Le Jour Serif"/>
                <a:cs typeface="Le Jour Serif"/>
                <a:sym typeface="Le Jour Serif"/>
              </a:rPr>
              <a:t>monstruos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3988" y="7453418"/>
            <a:ext cx="516002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0"/>
              </a:lnSpc>
            </a:pPr>
            <a:r>
              <a:rPr lang="en-US" sz="5000">
                <a:solidFill>
                  <a:srgbClr val="FFBD59"/>
                </a:solidFill>
                <a:latin typeface="Le Jour Serif"/>
                <a:ea typeface="Le Jour Serif"/>
                <a:cs typeface="Le Jour Serif"/>
                <a:sym typeface="Le Jour Serif"/>
              </a:rPr>
              <a:t>Únete</a:t>
            </a:r>
            <a:r>
              <a:rPr lang="en-US" sz="5000">
                <a:solidFill>
                  <a:srgbClr val="FFBD59"/>
                </a:solidFill>
                <a:latin typeface="Le Jour Serif"/>
                <a:ea typeface="Le Jour Serif"/>
                <a:cs typeface="Le Jour Serif"/>
                <a:sym typeface="Le Jour Serif"/>
              </a:rPr>
              <a:t> </a:t>
            </a:r>
            <a:r>
              <a:rPr lang="en-US" sz="5000">
                <a:solidFill>
                  <a:srgbClr val="FFBD59"/>
                </a:solidFill>
                <a:latin typeface="Le Jour Serif"/>
                <a:ea typeface="Le Jour Serif"/>
                <a:cs typeface="Le Jour Serif"/>
                <a:sym typeface="Le Jour Serif"/>
              </a:rPr>
              <a:t>a ellos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82109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720413" y="0"/>
            <a:ext cx="7567587" cy="7548668"/>
          </a:xfrm>
          <a:custGeom>
            <a:avLst/>
            <a:gdLst/>
            <a:ahLst/>
            <a:cxnLst/>
            <a:rect r="r" b="b" t="t" l="l"/>
            <a:pathLst>
              <a:path h="7548668" w="7567587">
                <a:moveTo>
                  <a:pt x="7567587" y="0"/>
                </a:moveTo>
                <a:lnTo>
                  <a:pt x="0" y="0"/>
                </a:lnTo>
                <a:lnTo>
                  <a:pt x="0" y="7548668"/>
                </a:lnTo>
                <a:lnTo>
                  <a:pt x="7567587" y="7548668"/>
                </a:lnTo>
                <a:lnTo>
                  <a:pt x="75675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235491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803241" y="4755237"/>
            <a:ext cx="4503063" cy="4503063"/>
          </a:xfrm>
          <a:custGeom>
            <a:avLst/>
            <a:gdLst/>
            <a:ahLst/>
            <a:cxnLst/>
            <a:rect r="r" b="b" t="t" l="l"/>
            <a:pathLst>
              <a:path h="4503063" w="4503063">
                <a:moveTo>
                  <a:pt x="0" y="0"/>
                </a:moveTo>
                <a:lnTo>
                  <a:pt x="4503063" y="0"/>
                </a:lnTo>
                <a:lnTo>
                  <a:pt x="4503063" y="4503063"/>
                </a:lnTo>
                <a:lnTo>
                  <a:pt x="0" y="4503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28641" y="4631541"/>
            <a:ext cx="4503063" cy="4503063"/>
          </a:xfrm>
          <a:custGeom>
            <a:avLst/>
            <a:gdLst/>
            <a:ahLst/>
            <a:cxnLst/>
            <a:rect r="r" b="b" t="t" l="l"/>
            <a:pathLst>
              <a:path h="4503063" w="4503063">
                <a:moveTo>
                  <a:pt x="0" y="0"/>
                </a:moveTo>
                <a:lnTo>
                  <a:pt x="4503063" y="0"/>
                </a:lnTo>
                <a:lnTo>
                  <a:pt x="4503063" y="4503063"/>
                </a:lnTo>
                <a:lnTo>
                  <a:pt x="0" y="4503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55" y="2938657"/>
            <a:ext cx="4420943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PIXEL ART 2d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87916" y="2948182"/>
            <a:ext cx="5291037" cy="76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Música de 8 bits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32774" y="2948182"/>
            <a:ext cx="4750292" cy="156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Estética misteriosa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82109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720413" y="0"/>
            <a:ext cx="7567587" cy="7548668"/>
          </a:xfrm>
          <a:custGeom>
            <a:avLst/>
            <a:gdLst/>
            <a:ahLst/>
            <a:cxnLst/>
            <a:rect r="r" b="b" t="t" l="l"/>
            <a:pathLst>
              <a:path h="7548668" w="7567587">
                <a:moveTo>
                  <a:pt x="7567587" y="0"/>
                </a:moveTo>
                <a:lnTo>
                  <a:pt x="0" y="0"/>
                </a:lnTo>
                <a:lnTo>
                  <a:pt x="0" y="7548668"/>
                </a:lnTo>
                <a:lnTo>
                  <a:pt x="7567587" y="7548668"/>
                </a:lnTo>
                <a:lnTo>
                  <a:pt x="75675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235491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8115300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JUGABILIDAD</a:t>
            </a:r>
          </a:p>
        </p:txBody>
      </p:sp>
      <p:sp>
        <p:nvSpPr>
          <p:cNvPr name="AutoShape 8" id="8"/>
          <p:cNvSpPr/>
          <p:nvPr/>
        </p:nvSpPr>
        <p:spPr>
          <a:xfrm>
            <a:off x="5480966" y="1264349"/>
            <a:ext cx="56226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040932" y="5171317"/>
            <a:ext cx="3021389" cy="1917208"/>
          </a:xfrm>
          <a:custGeom>
            <a:avLst/>
            <a:gdLst/>
            <a:ahLst/>
            <a:cxnLst/>
            <a:rect r="r" b="b" t="t" l="l"/>
            <a:pathLst>
              <a:path h="1917208" w="3021389">
                <a:moveTo>
                  <a:pt x="0" y="0"/>
                </a:moveTo>
                <a:lnTo>
                  <a:pt x="3021388" y="0"/>
                </a:lnTo>
                <a:lnTo>
                  <a:pt x="3021388" y="1917209"/>
                </a:lnTo>
                <a:lnTo>
                  <a:pt x="0" y="191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24054" y="4884733"/>
            <a:ext cx="1439891" cy="2490378"/>
          </a:xfrm>
          <a:custGeom>
            <a:avLst/>
            <a:gdLst/>
            <a:ahLst/>
            <a:cxnLst/>
            <a:rect r="r" b="b" t="t" l="l"/>
            <a:pathLst>
              <a:path h="2490378" w="1439891">
                <a:moveTo>
                  <a:pt x="0" y="0"/>
                </a:moveTo>
                <a:lnTo>
                  <a:pt x="1439892" y="0"/>
                </a:lnTo>
                <a:lnTo>
                  <a:pt x="1439892" y="2490377"/>
                </a:lnTo>
                <a:lnTo>
                  <a:pt x="0" y="2490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04537" y="4767719"/>
            <a:ext cx="2199338" cy="2724406"/>
          </a:xfrm>
          <a:custGeom>
            <a:avLst/>
            <a:gdLst/>
            <a:ahLst/>
            <a:cxnLst/>
            <a:rect r="r" b="b" t="t" l="l"/>
            <a:pathLst>
              <a:path h="2724406" w="2199338">
                <a:moveTo>
                  <a:pt x="0" y="0"/>
                </a:moveTo>
                <a:lnTo>
                  <a:pt x="2199339" y="0"/>
                </a:lnTo>
                <a:lnTo>
                  <a:pt x="2199339" y="2724405"/>
                </a:lnTo>
                <a:lnTo>
                  <a:pt x="0" y="2724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548668"/>
            <a:ext cx="3127136" cy="1780458"/>
          </a:xfrm>
          <a:custGeom>
            <a:avLst/>
            <a:gdLst/>
            <a:ahLst/>
            <a:cxnLst/>
            <a:rect r="r" b="b" t="t" l="l"/>
            <a:pathLst>
              <a:path h="1780458" w="3127136">
                <a:moveTo>
                  <a:pt x="0" y="0"/>
                </a:moveTo>
                <a:lnTo>
                  <a:pt x="3127136" y="0"/>
                </a:lnTo>
                <a:lnTo>
                  <a:pt x="3127136" y="1780458"/>
                </a:lnTo>
                <a:lnTo>
                  <a:pt x="0" y="1780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1155" y="2938657"/>
            <a:ext cx="4420943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caramelos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32774" y="2948182"/>
            <a:ext cx="4750292" cy="76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Poderes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7916" y="2948182"/>
            <a:ext cx="4750292" cy="76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objetos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60143" y="962025"/>
            <a:ext cx="6339684" cy="57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3"/>
              </a:lnSpc>
            </a:pPr>
            <a:r>
              <a:rPr lang="en-US" sz="339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1 partida = 4 rondas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2406" y="8482965"/>
            <a:ext cx="13095587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Ganador: mayor número de caramelos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82109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720413" y="0"/>
            <a:ext cx="7567587" cy="7548668"/>
          </a:xfrm>
          <a:custGeom>
            <a:avLst/>
            <a:gdLst/>
            <a:ahLst/>
            <a:cxnLst/>
            <a:rect r="r" b="b" t="t" l="l"/>
            <a:pathLst>
              <a:path h="7548668" w="7567587">
                <a:moveTo>
                  <a:pt x="7567587" y="0"/>
                </a:moveTo>
                <a:lnTo>
                  <a:pt x="0" y="0"/>
                </a:lnTo>
                <a:lnTo>
                  <a:pt x="0" y="7548668"/>
                </a:lnTo>
                <a:lnTo>
                  <a:pt x="7567587" y="7548668"/>
                </a:lnTo>
                <a:lnTo>
                  <a:pt x="75675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235491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029998" y="6228265"/>
            <a:ext cx="2013231" cy="2013231"/>
          </a:xfrm>
          <a:custGeom>
            <a:avLst/>
            <a:gdLst/>
            <a:ahLst/>
            <a:cxnLst/>
            <a:rect r="r" b="b" t="t" l="l"/>
            <a:pathLst>
              <a:path h="2013231" w="2013231">
                <a:moveTo>
                  <a:pt x="0" y="0"/>
                </a:moveTo>
                <a:lnTo>
                  <a:pt x="2013231" y="0"/>
                </a:lnTo>
                <a:lnTo>
                  <a:pt x="2013231" y="2013231"/>
                </a:lnTo>
                <a:lnTo>
                  <a:pt x="0" y="201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1311" y="5979968"/>
            <a:ext cx="2509824" cy="2509824"/>
          </a:xfrm>
          <a:custGeom>
            <a:avLst/>
            <a:gdLst/>
            <a:ahLst/>
            <a:cxnLst/>
            <a:rect r="r" b="b" t="t" l="l"/>
            <a:pathLst>
              <a:path h="2509824" w="2509824">
                <a:moveTo>
                  <a:pt x="0" y="0"/>
                </a:moveTo>
                <a:lnTo>
                  <a:pt x="2509824" y="0"/>
                </a:lnTo>
                <a:lnTo>
                  <a:pt x="2509824" y="2509824"/>
                </a:lnTo>
                <a:lnTo>
                  <a:pt x="0" y="2509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81880" y="5594037"/>
            <a:ext cx="2243835" cy="3540568"/>
          </a:xfrm>
          <a:custGeom>
            <a:avLst/>
            <a:gdLst/>
            <a:ahLst/>
            <a:cxnLst/>
            <a:rect r="r" b="b" t="t" l="l"/>
            <a:pathLst>
              <a:path h="3540568" w="2243835">
                <a:moveTo>
                  <a:pt x="0" y="0"/>
                </a:moveTo>
                <a:lnTo>
                  <a:pt x="2243834" y="0"/>
                </a:lnTo>
                <a:lnTo>
                  <a:pt x="2243834" y="3540567"/>
                </a:lnTo>
                <a:lnTo>
                  <a:pt x="0" y="3540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521991">
            <a:off x="15785507" y="298709"/>
            <a:ext cx="2011875" cy="2743207"/>
          </a:xfrm>
          <a:custGeom>
            <a:avLst/>
            <a:gdLst/>
            <a:ahLst/>
            <a:cxnLst/>
            <a:rect r="r" b="b" t="t" l="l"/>
            <a:pathLst>
              <a:path h="2743207" w="2011875">
                <a:moveTo>
                  <a:pt x="0" y="0"/>
                </a:moveTo>
                <a:lnTo>
                  <a:pt x="2011875" y="0"/>
                </a:lnTo>
                <a:lnTo>
                  <a:pt x="2011875" y="2743206"/>
                </a:lnTo>
                <a:lnTo>
                  <a:pt x="0" y="27432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1155" y="2938657"/>
            <a:ext cx="4420943" cy="237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Promoción por redes sociales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32774" y="2948182"/>
            <a:ext cx="4750292" cy="236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promover compartir partidas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87916" y="2948182"/>
            <a:ext cx="4750292" cy="236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RETOS y logros especiales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MARKETING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902927" y="5803861"/>
            <a:ext cx="4368661" cy="2954307"/>
          </a:xfrm>
          <a:custGeom>
            <a:avLst/>
            <a:gdLst/>
            <a:ahLst/>
            <a:cxnLst/>
            <a:rect r="r" b="b" t="t" l="l"/>
            <a:pathLst>
              <a:path h="2954307" w="4368661">
                <a:moveTo>
                  <a:pt x="0" y="0"/>
                </a:moveTo>
                <a:lnTo>
                  <a:pt x="4368661" y="0"/>
                </a:lnTo>
                <a:lnTo>
                  <a:pt x="4368661" y="2954307"/>
                </a:lnTo>
                <a:lnTo>
                  <a:pt x="0" y="2954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18084" y="6725025"/>
            <a:ext cx="3451832" cy="3215834"/>
          </a:xfrm>
          <a:custGeom>
            <a:avLst/>
            <a:gdLst/>
            <a:ahLst/>
            <a:cxnLst/>
            <a:rect r="r" b="b" t="t" l="l"/>
            <a:pathLst>
              <a:path h="3215834" w="3451832">
                <a:moveTo>
                  <a:pt x="0" y="0"/>
                </a:moveTo>
                <a:lnTo>
                  <a:pt x="3451832" y="0"/>
                </a:lnTo>
                <a:lnTo>
                  <a:pt x="3451832" y="3215834"/>
                </a:lnTo>
                <a:lnTo>
                  <a:pt x="0" y="321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60" t="-10396" r="0" b="-21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8782" y="4395370"/>
            <a:ext cx="13190436" cy="152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6"/>
              </a:lnSpc>
            </a:pPr>
            <a:r>
              <a:rPr lang="en-US" sz="10219" spc="1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GRACIAS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62472" y="243728"/>
            <a:ext cx="4563056" cy="155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MARTA DE MIGUEL TAPIA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IRIS MUÑOZ MONTERO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ÁNGEL YOUNES KARIM MÉRIDA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SARA MESA PACHECO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CLAUDIA MORAGO AMIGO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DAG12YlXvOI</dc:identifier>
  <dcterms:modified xsi:type="dcterms:W3CDTF">2011-08-01T06:04:30Z</dcterms:modified>
  <cp:revision>1</cp:revision>
  <dc:title>estudio shonos</dc:title>
</cp:coreProperties>
</file>